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3399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24" autoAdjust="0"/>
    <p:restoredTop sz="94503" autoAdjust="0"/>
  </p:normalViewPr>
  <p:slideViewPr>
    <p:cSldViewPr>
      <p:cViewPr varScale="1">
        <p:scale>
          <a:sx n="109" d="100"/>
          <a:sy n="109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08EE79C-56E2-41DD-95A0-0C5A01512B0A}" type="datetimeFigureOut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1E67FCC-797A-415D-9408-42A0757C8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11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3EFF387-1496-4177-8410-71AEFB86D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42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ABB79-CDD9-4B17-8204-E7D40E691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F8246-B138-448B-B342-F71A8AA87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D7F6C-1778-4532-9B8A-48A6C7E38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3A019-F678-44DD-A86F-4F4504FD5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39BEC-8032-4E90-B00E-AB674FD31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D682B-4E7E-49E6-A3F3-4A1722033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89AF4-AA64-4329-A66F-B6FA3D82E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8E623-47A3-4EB1-88F4-19E54FD06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FFA9D-2253-4533-B4A4-81AB0BF64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59A78-4134-4903-B2AC-8D78F1E95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4FFA7-3BAD-4E8C-A453-9F0C85C6E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832E0-F273-4575-865C-BF5B43F50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C25F8-177E-4DE3-AFB4-65B95BE13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7CF1C9CB-9D89-4BE2-B41D-AB2818844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  <p:sldLayoutId id="2147484046" r:id="rId12"/>
    <p:sldLayoutId id="214748404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0" y="60960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0" y="4572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dirty="0"/>
              <a:t>DFAS Organization </a:t>
            </a: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3429000" y="1600200"/>
            <a:ext cx="2438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7" name="_s1036"/>
          <p:cNvSpPr>
            <a:spLocks noChangeArrowheads="1"/>
          </p:cNvSpPr>
          <p:nvPr/>
        </p:nvSpPr>
        <p:spPr bwMode="auto">
          <a:xfrm>
            <a:off x="2819400" y="1143000"/>
            <a:ext cx="3581400" cy="609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alpha val="71001"/>
                </a:schemeClr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200" b="1" dirty="0"/>
              <a:t>Lorraine M. Trexler</a:t>
            </a:r>
          </a:p>
          <a:p>
            <a:pPr algn="ctr"/>
            <a:r>
              <a:rPr lang="en-US" sz="1200" dirty="0" smtClean="0"/>
              <a:t>Director</a:t>
            </a:r>
            <a:endParaRPr lang="en-US" sz="1200" dirty="0"/>
          </a:p>
        </p:txBody>
      </p:sp>
      <p:sp>
        <p:nvSpPr>
          <p:cNvPr id="3078" name="_s1036"/>
          <p:cNvSpPr>
            <a:spLocks noChangeArrowheads="1"/>
          </p:cNvSpPr>
          <p:nvPr/>
        </p:nvSpPr>
        <p:spPr bwMode="auto">
          <a:xfrm>
            <a:off x="6510866" y="1371600"/>
            <a:ext cx="1947334" cy="70770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alpha val="71001"/>
                </a:schemeClr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b="1" dirty="0"/>
              <a:t>Cassandra </a:t>
            </a:r>
            <a:r>
              <a:rPr lang="en-US" sz="1200" b="1" dirty="0" err="1"/>
              <a:t>Hedelius</a:t>
            </a:r>
            <a:endParaRPr lang="en-US" sz="1200" b="1" dirty="0"/>
          </a:p>
          <a:p>
            <a:pPr algn="ctr"/>
            <a:r>
              <a:rPr lang="en-US" sz="1200" dirty="0"/>
              <a:t>Administrative Assistant</a:t>
            </a:r>
          </a:p>
          <a:p>
            <a:pPr algn="ctr"/>
            <a:r>
              <a:rPr lang="en-US" sz="1100" dirty="0"/>
              <a:t>(Contractor)</a:t>
            </a:r>
          </a:p>
          <a:p>
            <a:pPr algn="ctr"/>
            <a:r>
              <a:rPr lang="en-US" sz="1100" dirty="0"/>
              <a:t> </a:t>
            </a:r>
          </a:p>
          <a:p>
            <a:pPr algn="ctr"/>
            <a:endParaRPr lang="en-US" sz="1100" dirty="0"/>
          </a:p>
        </p:txBody>
      </p:sp>
      <p:sp>
        <p:nvSpPr>
          <p:cNvPr id="3081" name="TextBox 13"/>
          <p:cNvSpPr txBox="1">
            <a:spLocks noChangeArrowheads="1"/>
          </p:cNvSpPr>
          <p:nvPr/>
        </p:nvSpPr>
        <p:spPr bwMode="auto">
          <a:xfrm>
            <a:off x="381000" y="44958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902199" y="2497723"/>
            <a:ext cx="3175001" cy="2314327"/>
            <a:chOff x="4876800" y="1849680"/>
            <a:chExt cx="3175001" cy="2761120"/>
          </a:xfrm>
        </p:grpSpPr>
        <p:sp>
          <p:nvSpPr>
            <p:cNvPr id="3080" name="_s1036"/>
            <p:cNvSpPr>
              <a:spLocks noChangeArrowheads="1"/>
            </p:cNvSpPr>
            <p:nvPr/>
          </p:nvSpPr>
          <p:spPr bwMode="auto">
            <a:xfrm>
              <a:off x="4876800" y="1849680"/>
              <a:ext cx="3175001" cy="6096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endParaRPr lang="en-US" sz="1200" dirty="0"/>
            </a:p>
            <a:p>
              <a:pPr algn="ctr"/>
              <a:r>
                <a:rPr lang="en-US" sz="1200" b="1" dirty="0"/>
                <a:t>Hruta Virkar</a:t>
              </a:r>
            </a:p>
            <a:p>
              <a:pPr algn="ctr"/>
              <a:r>
                <a:rPr lang="en-US" sz="1200" dirty="0" smtClean="0"/>
                <a:t>Chief, Special </a:t>
              </a:r>
              <a:r>
                <a:rPr lang="en-US" sz="1200" dirty="0"/>
                <a:t>Reviews Branch</a:t>
              </a:r>
            </a:p>
            <a:p>
              <a:pPr algn="ctr"/>
              <a:r>
                <a:rPr lang="en-US" sz="1100" dirty="0"/>
                <a:t> </a:t>
              </a:r>
            </a:p>
            <a:p>
              <a:pPr algn="ctr"/>
              <a:endParaRPr lang="en-US" sz="1100" dirty="0"/>
            </a:p>
          </p:txBody>
        </p:sp>
        <p:sp>
          <p:nvSpPr>
            <p:cNvPr id="3086" name="TextBox 19"/>
            <p:cNvSpPr txBox="1">
              <a:spLocks noChangeArrowheads="1"/>
            </p:cNvSpPr>
            <p:nvPr/>
          </p:nvSpPr>
          <p:spPr bwMode="auto">
            <a:xfrm>
              <a:off x="5486400" y="2481072"/>
              <a:ext cx="2438400" cy="2129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Char char="•"/>
              </a:pPr>
              <a:r>
                <a:rPr lang="en-US" sz="1100" dirty="0" smtClean="0"/>
                <a:t>Michael Downey, 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Manuel </a:t>
              </a:r>
              <a:r>
                <a:rPr lang="en-US" sz="1100" dirty="0" smtClean="0"/>
                <a:t>Garcia, 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/>
                <a:t>Heather  </a:t>
              </a:r>
              <a:r>
                <a:rPr lang="en-US" sz="1100" dirty="0" smtClean="0"/>
                <a:t>Greene,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Anita Kimberling, 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Patricia Richardson, 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Amanda Smith, 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Eileen </a:t>
              </a:r>
              <a:r>
                <a:rPr lang="en-US" sz="1100" dirty="0" err="1"/>
                <a:t>Teng</a:t>
              </a:r>
              <a:r>
                <a:rPr lang="en-US" sz="1100" dirty="0"/>
                <a:t>, Auditor</a:t>
              </a:r>
            </a:p>
            <a:p>
              <a:pPr>
                <a:buFontTx/>
                <a:buChar char="•"/>
              </a:pPr>
              <a:endParaRPr lang="en-US" sz="1100" dirty="0" smtClean="0"/>
            </a:p>
            <a:p>
              <a:pPr>
                <a:buFontTx/>
                <a:buChar char="•"/>
              </a:pPr>
              <a:endParaRPr lang="en-US" sz="1100" dirty="0"/>
            </a:p>
            <a:p>
              <a:endParaRPr lang="en-US" sz="1100" dirty="0"/>
            </a:p>
          </p:txBody>
        </p:sp>
      </p:grpSp>
      <p:cxnSp>
        <p:nvCxnSpPr>
          <p:cNvPr id="3087" name="Straight Connector 13"/>
          <p:cNvCxnSpPr>
            <a:cxnSpLocks noChangeShapeType="1"/>
          </p:cNvCxnSpPr>
          <p:nvPr/>
        </p:nvCxnSpPr>
        <p:spPr bwMode="auto">
          <a:xfrm flipH="1">
            <a:off x="4579740" y="2623082"/>
            <a:ext cx="1" cy="187271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89" name="Straight Connector 24"/>
          <p:cNvCxnSpPr>
            <a:cxnSpLocks noChangeShapeType="1"/>
          </p:cNvCxnSpPr>
          <p:nvPr/>
        </p:nvCxnSpPr>
        <p:spPr bwMode="auto">
          <a:xfrm flipV="1">
            <a:off x="5511799" y="1743341"/>
            <a:ext cx="0" cy="75438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" name="Straight Connector 13"/>
          <p:cNvCxnSpPr>
            <a:cxnSpLocks noChangeShapeType="1"/>
          </p:cNvCxnSpPr>
          <p:nvPr/>
        </p:nvCxnSpPr>
        <p:spPr bwMode="auto">
          <a:xfrm rot="5400000">
            <a:off x="4114800" y="2209800"/>
            <a:ext cx="9144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" name="Straight Connector 24"/>
          <p:cNvCxnSpPr>
            <a:cxnSpLocks noChangeShapeType="1"/>
          </p:cNvCxnSpPr>
          <p:nvPr/>
        </p:nvCxnSpPr>
        <p:spPr bwMode="auto">
          <a:xfrm>
            <a:off x="3733800" y="1743341"/>
            <a:ext cx="0" cy="39026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5" name="Group 4"/>
          <p:cNvGrpSpPr/>
          <p:nvPr/>
        </p:nvGrpSpPr>
        <p:grpSpPr>
          <a:xfrm>
            <a:off x="685800" y="1970088"/>
            <a:ext cx="3589866" cy="2544779"/>
            <a:chOff x="4334934" y="1866900"/>
            <a:chExt cx="3589866" cy="2328334"/>
          </a:xfrm>
        </p:grpSpPr>
        <p:sp>
          <p:nvSpPr>
            <p:cNvPr id="22" name="_s1036"/>
            <p:cNvSpPr>
              <a:spLocks noChangeArrowheads="1"/>
            </p:cNvSpPr>
            <p:nvPr/>
          </p:nvSpPr>
          <p:spPr bwMode="auto">
            <a:xfrm>
              <a:off x="4334934" y="1866900"/>
              <a:ext cx="3589866" cy="6858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b="1" dirty="0"/>
                <a:t>Daniel C. Milstead</a:t>
              </a:r>
            </a:p>
            <a:p>
              <a:pPr algn="ctr"/>
              <a:r>
                <a:rPr lang="en-US" sz="1200" dirty="0"/>
                <a:t>Deputy </a:t>
              </a:r>
              <a:r>
                <a:rPr lang="en-US" sz="1200" dirty="0" smtClean="0"/>
                <a:t>Director</a:t>
              </a:r>
              <a:br>
                <a:rPr lang="en-US" sz="1200" dirty="0" smtClean="0"/>
              </a:br>
              <a:r>
                <a:rPr lang="en-US" sz="1200" dirty="0" smtClean="0"/>
                <a:t>SBIR/STTR Grants Pilot Team</a:t>
              </a:r>
              <a:endParaRPr lang="en-US" sz="1100" dirty="0"/>
            </a:p>
            <a:p>
              <a:pPr algn="ctr"/>
              <a:endParaRPr lang="en-US" sz="1100" dirty="0"/>
            </a:p>
          </p:txBody>
        </p:sp>
        <p:sp>
          <p:nvSpPr>
            <p:cNvPr id="25" name="TextBox 19"/>
            <p:cNvSpPr txBox="1">
              <a:spLocks noChangeArrowheads="1"/>
            </p:cNvSpPr>
            <p:nvPr/>
          </p:nvSpPr>
          <p:spPr bwMode="auto">
            <a:xfrm>
              <a:off x="5096934" y="2561961"/>
              <a:ext cx="2819398" cy="1633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numCol="1">
              <a:spAutoFit/>
            </a:bodyPr>
            <a:lstStyle/>
            <a:p>
              <a:pPr>
                <a:buFontTx/>
                <a:buChar char="•"/>
              </a:pPr>
              <a:r>
                <a:rPr lang="en-US" sz="1100" dirty="0"/>
                <a:t>Cathy Camby,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Raymond Hart, 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Ketty Hogarth,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Diana Huang, 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Carina </a:t>
              </a:r>
              <a:r>
                <a:rPr lang="en-US" sz="1100" dirty="0" smtClean="0"/>
                <a:t>Jeon, Program Support Assistant</a:t>
              </a:r>
            </a:p>
            <a:p>
              <a:pPr>
                <a:buFontTx/>
                <a:buChar char="•"/>
              </a:pPr>
              <a:r>
                <a:rPr lang="en-US" sz="1100" dirty="0"/>
                <a:t>Kyle </a:t>
              </a:r>
              <a:r>
                <a:rPr lang="en-US" sz="1100" dirty="0" smtClean="0"/>
                <a:t>Kroneberger,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Diana Lee,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Amarilys </a:t>
              </a:r>
              <a:r>
                <a:rPr lang="en-US" sz="1100" dirty="0"/>
                <a:t>Mercado,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Frank </a:t>
              </a:r>
              <a:r>
                <a:rPr lang="en-US" sz="1100" dirty="0"/>
                <a:t>Mihalovic,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Angel Wang, Auditor</a:t>
              </a:r>
              <a:endParaRPr lang="en-US" sz="11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971799" y="4514868"/>
            <a:ext cx="3276599" cy="1867804"/>
            <a:chOff x="4364951" y="4276275"/>
            <a:chExt cx="3971636" cy="1202158"/>
          </a:xfrm>
        </p:grpSpPr>
        <p:sp>
          <p:nvSpPr>
            <p:cNvPr id="3085" name="TextBox 18"/>
            <p:cNvSpPr txBox="1">
              <a:spLocks noChangeArrowheads="1"/>
            </p:cNvSpPr>
            <p:nvPr/>
          </p:nvSpPr>
          <p:spPr bwMode="auto">
            <a:xfrm>
              <a:off x="4919134" y="4656353"/>
              <a:ext cx="2887133" cy="822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 typeface="Arial" charset="0"/>
                <a:buChar char="•"/>
              </a:pPr>
              <a:r>
                <a:rPr lang="en-US" sz="1100" dirty="0" smtClean="0"/>
                <a:t>Monica Adamo, Lead Auditor</a:t>
              </a:r>
              <a:endParaRPr lang="en-US" sz="1100" dirty="0"/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LiLi Huang, Auditor</a:t>
              </a:r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Alan </a:t>
              </a:r>
              <a:r>
                <a:rPr lang="en-US" sz="1100" dirty="0" err="1" smtClean="0"/>
                <a:t>Lichtman</a:t>
              </a:r>
              <a:r>
                <a:rPr lang="en-US" sz="1100" dirty="0" smtClean="0"/>
                <a:t>, Auditor</a:t>
              </a:r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Marie Novak, Auditor</a:t>
              </a:r>
              <a:endParaRPr lang="en-US" sz="1100" dirty="0"/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Michele Smith, Auditor</a:t>
              </a:r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Tracey Smith, Auditor</a:t>
              </a:r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William (Tony) Sultzer, Auditor</a:t>
              </a:r>
            </a:p>
          </p:txBody>
        </p:sp>
        <p:sp>
          <p:nvSpPr>
            <p:cNvPr id="3079" name="_s1036"/>
            <p:cNvSpPr>
              <a:spLocks noChangeArrowheads="1"/>
            </p:cNvSpPr>
            <p:nvPr/>
          </p:nvSpPr>
          <p:spPr bwMode="auto">
            <a:xfrm>
              <a:off x="4364951" y="4276275"/>
              <a:ext cx="3971636" cy="33103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b="1" dirty="0"/>
                <a:t>Emma Smith</a:t>
              </a:r>
            </a:p>
            <a:p>
              <a:pPr algn="ctr"/>
              <a:r>
                <a:rPr lang="en-US" sz="1200" dirty="0" smtClean="0"/>
                <a:t>Chief, Indirect </a:t>
              </a:r>
              <a:r>
                <a:rPr lang="en-US" sz="1200" dirty="0"/>
                <a:t>Cost Branch</a:t>
              </a:r>
            </a:p>
            <a:p>
              <a:pPr algn="ctr"/>
              <a:endParaRPr lang="en-US" sz="1100" dirty="0"/>
            </a:p>
          </p:txBody>
        </p:sp>
      </p:grpSp>
      <p:cxnSp>
        <p:nvCxnSpPr>
          <p:cNvPr id="17" name="Straight Connector 16"/>
          <p:cNvCxnSpPr>
            <a:stCxn id="3077" idx="3"/>
          </p:cNvCxnSpPr>
          <p:nvPr/>
        </p:nvCxnSpPr>
        <p:spPr bwMode="auto">
          <a:xfrm>
            <a:off x="6400800" y="1447800"/>
            <a:ext cx="110066" cy="1524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4226</TotalTime>
  <Words>138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Pixel</vt:lpstr>
      <vt:lpstr>PowerPoint Presentation</vt:lpstr>
    </vt:vector>
  </TitlesOfParts>
  <Company>NIH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DFAS Org Chart 11/10/14</dc:title>
  <dc:subject>DFAS Org Chart 11/10/14</dc:subject>
  <dc:creator>NIH/OD/OALM/OAMP/DFAS</dc:creator>
  <cp:lastModifiedBy>Kaminski, Sue (NIH/OD) [E]</cp:lastModifiedBy>
  <cp:revision>181</cp:revision>
  <dcterms:created xsi:type="dcterms:W3CDTF">2009-09-11T18:57:45Z</dcterms:created>
  <dcterms:modified xsi:type="dcterms:W3CDTF">2015-06-22T14:27:36Z</dcterms:modified>
</cp:coreProperties>
</file>