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99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24" autoAdjust="0"/>
    <p:restoredTop sz="94503" autoAdjust="0"/>
  </p:normalViewPr>
  <p:slideViewPr>
    <p:cSldViewPr>
      <p:cViewPr varScale="1">
        <p:scale>
          <a:sx n="138" d="100"/>
          <a:sy n="138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08EE79C-56E2-41DD-95A0-0C5A01512B0A}" type="datetimeFigureOut">
              <a:rPr lang="en-US"/>
              <a:pPr>
                <a:defRPr/>
              </a:pPr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E67FCC-797A-415D-9408-42A0757C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11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EFF387-1496-4177-8410-71AEFB86D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42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ABB79-CDD9-4B17-8204-E7D40E691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F8246-B138-448B-B342-F71A8AA87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D7F6C-1778-4532-9B8A-48A6C7E38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3A019-F678-44DD-A86F-4F4504FD5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39BEC-8032-4E90-B00E-AB674FD31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D682B-4E7E-49E6-A3F3-4A1722033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89AF4-AA64-4329-A66F-B6FA3D82E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8E623-47A3-4EB1-88F4-19E54FD06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FFA9D-2253-4533-B4A4-81AB0BF64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59A78-4134-4903-B2AC-8D78F1E95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4FFA7-3BAD-4E8C-A453-9F0C85C6E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832E0-F273-4575-865C-BF5B43F50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C25F8-177E-4DE3-AFB4-65B95BE13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CF1C9CB-9D89-4BE2-B41D-AB281884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Straight Connector 52"/>
          <p:cNvCxnSpPr>
            <a:endCxn id="3077" idx="2"/>
          </p:cNvCxnSpPr>
          <p:nvPr/>
        </p:nvCxnSpPr>
        <p:spPr bwMode="auto">
          <a:xfrm flipV="1">
            <a:off x="4572000" y="1759815"/>
            <a:ext cx="5018" cy="34719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04" name="Straight Connector 3103"/>
          <p:cNvCxnSpPr/>
          <p:nvPr/>
        </p:nvCxnSpPr>
        <p:spPr bwMode="auto">
          <a:xfrm>
            <a:off x="7924800" y="1945381"/>
            <a:ext cx="0" cy="26441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0" y="60960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0" y="4572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dirty="0"/>
              <a:t>DFAS Organization </a:t>
            </a:r>
          </a:p>
        </p:txBody>
      </p:sp>
      <p:sp>
        <p:nvSpPr>
          <p:cNvPr id="3077" name="_s1036"/>
          <p:cNvSpPr>
            <a:spLocks noChangeArrowheads="1"/>
          </p:cNvSpPr>
          <p:nvPr/>
        </p:nvSpPr>
        <p:spPr bwMode="auto">
          <a:xfrm>
            <a:off x="2786318" y="1150215"/>
            <a:ext cx="3581400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200" b="1" dirty="0" smtClean="0"/>
              <a:t>Hruta Virkar</a:t>
            </a:r>
            <a:endParaRPr lang="en-US" sz="1200" b="1" dirty="0"/>
          </a:p>
          <a:p>
            <a:pPr algn="ctr"/>
            <a:r>
              <a:rPr lang="en-US" sz="1200" dirty="0" smtClean="0"/>
              <a:t> </a:t>
            </a:r>
            <a:r>
              <a:rPr lang="en-US" sz="1200" dirty="0" smtClean="0"/>
              <a:t>Director</a:t>
            </a:r>
            <a:endParaRPr lang="en-US" sz="1200" dirty="0"/>
          </a:p>
        </p:txBody>
      </p:sp>
      <p:sp>
        <p:nvSpPr>
          <p:cNvPr id="3078" name="_s1036"/>
          <p:cNvSpPr>
            <a:spLocks noChangeArrowheads="1"/>
          </p:cNvSpPr>
          <p:nvPr/>
        </p:nvSpPr>
        <p:spPr bwMode="auto">
          <a:xfrm>
            <a:off x="6510866" y="1165226"/>
            <a:ext cx="1947334" cy="55938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b="1" dirty="0" err="1" smtClean="0"/>
              <a:t>Lillia</a:t>
            </a:r>
            <a:r>
              <a:rPr lang="en-US" sz="1200" b="1" dirty="0" smtClean="0"/>
              <a:t> Gill-Benjamin</a:t>
            </a:r>
          </a:p>
          <a:p>
            <a:pPr algn="ctr"/>
            <a:r>
              <a:rPr lang="en-US" sz="1200" dirty="0" smtClean="0"/>
              <a:t>Administrative </a:t>
            </a:r>
            <a:r>
              <a:rPr lang="en-US" sz="1200" dirty="0"/>
              <a:t>Assistant</a:t>
            </a:r>
          </a:p>
          <a:p>
            <a:pPr algn="ctr"/>
            <a:r>
              <a:rPr lang="en-US" sz="1100" dirty="0"/>
              <a:t>(Contractor)</a:t>
            </a:r>
          </a:p>
          <a:p>
            <a:pPr algn="ctr"/>
            <a:r>
              <a:rPr lang="en-US" sz="1100" dirty="0"/>
              <a:t> </a:t>
            </a:r>
          </a:p>
          <a:p>
            <a:pPr algn="ctr"/>
            <a:endParaRPr lang="en-US" sz="1100"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" y="2107009"/>
            <a:ext cx="5409818" cy="2388934"/>
            <a:chOff x="217348" y="1208194"/>
            <a:chExt cx="2807572" cy="2296082"/>
          </a:xfrm>
        </p:grpSpPr>
        <p:sp>
          <p:nvSpPr>
            <p:cNvPr id="3080" name="_s1036"/>
            <p:cNvSpPr>
              <a:spLocks noChangeArrowheads="1"/>
            </p:cNvSpPr>
            <p:nvPr/>
          </p:nvSpPr>
          <p:spPr bwMode="auto">
            <a:xfrm>
              <a:off x="2115559" y="1208194"/>
              <a:ext cx="909361" cy="61145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b="1" dirty="0"/>
            </a:p>
            <a:p>
              <a:pPr algn="ctr"/>
              <a:r>
                <a:rPr lang="en-US" sz="1200" b="1" dirty="0" smtClean="0"/>
                <a:t>Dan Milstead</a:t>
              </a:r>
              <a:endParaRPr lang="en-US" sz="1200" b="1" dirty="0"/>
            </a:p>
            <a:p>
              <a:pPr algn="ctr"/>
              <a:r>
                <a:rPr lang="en-US" sz="1200" dirty="0" smtClean="0"/>
                <a:t>Chief </a:t>
              </a:r>
            </a:p>
            <a:p>
              <a:pPr algn="ctr"/>
              <a:r>
                <a:rPr lang="en-US" sz="1200" dirty="0" smtClean="0"/>
                <a:t>Indirect Cost Branch B</a:t>
              </a:r>
              <a:endParaRPr lang="en-US" sz="1200" dirty="0"/>
            </a:p>
            <a:p>
              <a:pPr algn="ctr"/>
              <a:r>
                <a:rPr lang="en-US" sz="1100" dirty="0"/>
                <a:t> </a:t>
              </a:r>
            </a:p>
            <a:p>
              <a:pPr algn="ctr"/>
              <a:endParaRPr lang="en-US" sz="1100" dirty="0"/>
            </a:p>
          </p:txBody>
        </p:sp>
        <p:sp>
          <p:nvSpPr>
            <p:cNvPr id="3086" name="TextBox 19"/>
            <p:cNvSpPr txBox="1">
              <a:spLocks noChangeArrowheads="1"/>
            </p:cNvSpPr>
            <p:nvPr/>
          </p:nvSpPr>
          <p:spPr bwMode="auto">
            <a:xfrm>
              <a:off x="217348" y="1951252"/>
              <a:ext cx="988652" cy="155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 smtClean="0"/>
                <a:t>Michael Downey,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Anita </a:t>
              </a:r>
              <a:r>
                <a:rPr lang="en-US" sz="1100" dirty="0" smtClean="0"/>
                <a:t>Kimberling,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Kyle Kroneberger,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Patricia Richardson,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Amanda Smith,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endParaRPr lang="en-US" sz="1100" dirty="0" smtClean="0"/>
            </a:p>
            <a:p>
              <a:pPr>
                <a:buFontTx/>
                <a:buChar char="•"/>
              </a:pPr>
              <a:endParaRPr lang="en-US" sz="1100" dirty="0"/>
            </a:p>
            <a:p>
              <a:endParaRPr lang="en-US" sz="11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6199" y="1165225"/>
            <a:ext cx="5633573" cy="2334886"/>
            <a:chOff x="3976612" y="-896936"/>
            <a:chExt cx="4834884" cy="3549527"/>
          </a:xfrm>
        </p:grpSpPr>
        <p:sp>
          <p:nvSpPr>
            <p:cNvPr id="22" name="_s1036"/>
            <p:cNvSpPr>
              <a:spLocks noChangeArrowheads="1"/>
            </p:cNvSpPr>
            <p:nvPr/>
          </p:nvSpPr>
          <p:spPr bwMode="auto">
            <a:xfrm>
              <a:off x="3976612" y="543608"/>
              <a:ext cx="1536991" cy="9583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b="1" dirty="0" smtClean="0"/>
            </a:p>
            <a:p>
              <a:pPr algn="ctr"/>
              <a:r>
                <a:rPr lang="en-US" sz="1200" b="1" dirty="0" smtClean="0"/>
                <a:t>Hruta Virkar (Acting)</a:t>
              </a:r>
            </a:p>
            <a:p>
              <a:pPr algn="ctr"/>
              <a:r>
                <a:rPr lang="en-US" sz="1200" dirty="0" smtClean="0"/>
                <a:t> Chief</a:t>
              </a:r>
            </a:p>
            <a:p>
              <a:pPr algn="ctr"/>
              <a:r>
                <a:rPr lang="en-US" sz="1200" dirty="0" smtClean="0"/>
                <a:t>Special Reviews Branch</a:t>
              </a:r>
              <a:endParaRPr lang="en-US" sz="1200" dirty="0"/>
            </a:p>
            <a:p>
              <a:pPr algn="ctr"/>
              <a:r>
                <a:rPr lang="en-US" sz="1200" dirty="0" smtClean="0"/>
                <a:t/>
              </a:r>
              <a:br>
                <a:rPr lang="en-US" sz="1200" dirty="0" smtClean="0"/>
              </a:br>
              <a:endParaRPr lang="en-US" sz="1100" dirty="0"/>
            </a:p>
          </p:txBody>
        </p:sp>
        <p:sp>
          <p:nvSpPr>
            <p:cNvPr id="25" name="TextBox 19"/>
            <p:cNvSpPr txBox="1">
              <a:spLocks noChangeArrowheads="1"/>
            </p:cNvSpPr>
            <p:nvPr/>
          </p:nvSpPr>
          <p:spPr bwMode="auto">
            <a:xfrm>
              <a:off x="7048587" y="1740213"/>
              <a:ext cx="1762909" cy="912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numCol="1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 smtClean="0"/>
                <a:t>Ketty </a:t>
              </a:r>
              <a:r>
                <a:rPr lang="en-US" sz="1100" dirty="0"/>
                <a:t>Hogarth,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Amarilys </a:t>
              </a:r>
              <a:r>
                <a:rPr lang="en-US" sz="1100" dirty="0"/>
                <a:t>Mercado,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Frank </a:t>
              </a:r>
              <a:r>
                <a:rPr lang="en-US" sz="1100" dirty="0"/>
                <a:t>Mihalovic, </a:t>
              </a:r>
              <a:r>
                <a:rPr lang="en-US" sz="1100" dirty="0" smtClean="0"/>
                <a:t>Auditor</a:t>
              </a:r>
              <a:endParaRPr lang="en-US" sz="1100" dirty="0" smtClean="0"/>
            </a:p>
          </p:txBody>
        </p:sp>
        <p:sp>
          <p:nvSpPr>
            <p:cNvPr id="26" name="_s1036"/>
            <p:cNvSpPr>
              <a:spLocks noChangeArrowheads="1"/>
            </p:cNvSpPr>
            <p:nvPr/>
          </p:nvSpPr>
          <p:spPr bwMode="auto">
            <a:xfrm>
              <a:off x="4106334" y="-896936"/>
              <a:ext cx="2006600" cy="89293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 smtClean="0"/>
                <a:t>Vacant</a:t>
              </a:r>
            </a:p>
            <a:p>
              <a:pPr algn="ctr"/>
              <a:r>
                <a:rPr lang="en-US" sz="1200" dirty="0" smtClean="0"/>
                <a:t>Deputy </a:t>
              </a:r>
              <a:r>
                <a:rPr lang="en-US" sz="1200" dirty="0" smtClean="0"/>
                <a:t>Director</a:t>
              </a:r>
              <a:br>
                <a:rPr lang="en-US" sz="1200" dirty="0" smtClean="0"/>
              </a:br>
              <a:endParaRPr lang="en-US" sz="1100" dirty="0"/>
            </a:p>
            <a:p>
              <a:pPr algn="ctr"/>
              <a:endParaRPr lang="en-US" sz="11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05000" y="2107010"/>
            <a:ext cx="1828800" cy="1855390"/>
            <a:chOff x="4364952" y="4253428"/>
            <a:chExt cx="3215229" cy="537446"/>
          </a:xfrm>
        </p:grpSpPr>
        <p:sp>
          <p:nvSpPr>
            <p:cNvPr id="3085" name="TextBox 18"/>
            <p:cNvSpPr txBox="1">
              <a:spLocks noChangeArrowheads="1"/>
            </p:cNvSpPr>
            <p:nvPr/>
          </p:nvSpPr>
          <p:spPr bwMode="auto">
            <a:xfrm>
              <a:off x="4364952" y="4480884"/>
              <a:ext cx="3215229" cy="309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US" sz="1100" dirty="0" smtClean="0"/>
                <a:t>Heather Greene,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Diana </a:t>
              </a:r>
              <a:r>
                <a:rPr lang="en-US" sz="1100" dirty="0" smtClean="0"/>
                <a:t>Huang,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/>
                <a:t>Carina </a:t>
              </a:r>
              <a:r>
                <a:rPr lang="en-US" sz="1100" dirty="0" smtClean="0"/>
                <a:t>Jeon, Accounting       Tech</a:t>
              </a:r>
              <a:endParaRPr lang="en-US" sz="1100" dirty="0" smtClean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Tracey Smith, </a:t>
              </a:r>
              <a:r>
                <a:rPr lang="en-US" sz="1100" dirty="0" smtClean="0"/>
                <a:t>Auditor</a:t>
              </a:r>
              <a:endParaRPr lang="en-US" sz="1100" dirty="0" smtClean="0"/>
            </a:p>
          </p:txBody>
        </p:sp>
        <p:sp>
          <p:nvSpPr>
            <p:cNvPr id="3079" name="_s1036"/>
            <p:cNvSpPr>
              <a:spLocks noChangeArrowheads="1"/>
            </p:cNvSpPr>
            <p:nvPr/>
          </p:nvSpPr>
          <p:spPr bwMode="auto">
            <a:xfrm>
              <a:off x="4498921" y="4253428"/>
              <a:ext cx="2943849" cy="1842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Emma Smith</a:t>
              </a:r>
            </a:p>
            <a:p>
              <a:pPr algn="ctr"/>
              <a:r>
                <a:rPr lang="en-US" sz="1200" dirty="0" smtClean="0"/>
                <a:t>Chief</a:t>
              </a:r>
            </a:p>
            <a:p>
              <a:pPr algn="ctr"/>
              <a:r>
                <a:rPr lang="en-US" sz="1200" dirty="0" smtClean="0"/>
                <a:t>Indirect </a:t>
              </a:r>
              <a:r>
                <a:rPr lang="en-US" sz="1200" dirty="0"/>
                <a:t>Cost </a:t>
              </a:r>
              <a:r>
                <a:rPr lang="en-US" sz="1200" dirty="0" smtClean="0"/>
                <a:t>Branch A</a:t>
              </a:r>
              <a:endParaRPr lang="en-US" sz="1200" dirty="0"/>
            </a:p>
            <a:p>
              <a:pPr algn="ctr"/>
              <a:endParaRPr lang="en-US" sz="11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488359" y="2107008"/>
            <a:ext cx="1750640" cy="1901003"/>
            <a:chOff x="77347" y="1208195"/>
            <a:chExt cx="5202849" cy="2268443"/>
          </a:xfrm>
        </p:grpSpPr>
        <p:sp>
          <p:nvSpPr>
            <p:cNvPr id="37" name="_s1036"/>
            <p:cNvSpPr>
              <a:spLocks noChangeArrowheads="1"/>
            </p:cNvSpPr>
            <p:nvPr/>
          </p:nvSpPr>
          <p:spPr bwMode="auto">
            <a:xfrm>
              <a:off x="296854" y="1208195"/>
              <a:ext cx="4983342" cy="75915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dirty="0"/>
            </a:p>
            <a:p>
              <a:pPr algn="ctr"/>
              <a:r>
                <a:rPr lang="en-US" sz="1200" b="1" dirty="0" smtClean="0"/>
                <a:t>Alan </a:t>
              </a:r>
              <a:r>
                <a:rPr lang="en-US" sz="1200" b="1" dirty="0" err="1" smtClean="0"/>
                <a:t>Lichtman</a:t>
              </a:r>
              <a:endParaRPr lang="en-US" sz="1200" b="1" dirty="0"/>
            </a:p>
            <a:p>
              <a:pPr algn="ctr"/>
              <a:r>
                <a:rPr lang="en-US" sz="1200" dirty="0" smtClean="0"/>
                <a:t>Chief </a:t>
              </a:r>
            </a:p>
            <a:p>
              <a:pPr algn="ctr"/>
              <a:r>
                <a:rPr lang="en-US" sz="1200" dirty="0" smtClean="0"/>
                <a:t>Indirect Cost Branch C</a:t>
              </a:r>
              <a:endParaRPr lang="en-US" sz="1200" dirty="0"/>
            </a:p>
            <a:p>
              <a:pPr algn="ctr"/>
              <a:r>
                <a:rPr lang="en-US" sz="1100" dirty="0"/>
                <a:t> </a:t>
              </a:r>
            </a:p>
            <a:p>
              <a:pPr algn="ctr"/>
              <a:endParaRPr lang="en-US" sz="1100" dirty="0"/>
            </a:p>
          </p:txBody>
        </p:sp>
        <p:sp>
          <p:nvSpPr>
            <p:cNvPr id="38" name="TextBox 19"/>
            <p:cNvSpPr txBox="1">
              <a:spLocks noChangeArrowheads="1"/>
            </p:cNvSpPr>
            <p:nvPr/>
          </p:nvSpPr>
          <p:spPr bwMode="auto">
            <a:xfrm>
              <a:off x="77347" y="2154480"/>
              <a:ext cx="4976388" cy="1322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 smtClean="0"/>
                <a:t>Lili Huang,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Diana </a:t>
              </a:r>
              <a:r>
                <a:rPr lang="en-US" sz="1100" dirty="0" smtClean="0"/>
                <a:t>Lee</a:t>
              </a:r>
              <a:r>
                <a:rPr lang="en-US" sz="1100" dirty="0"/>
                <a:t>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Michele Smith,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Tony Sultzer,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endParaRPr lang="en-US" sz="1100" dirty="0"/>
            </a:p>
            <a:p>
              <a:endParaRPr lang="en-US" sz="11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315200" y="2107009"/>
            <a:ext cx="1901730" cy="1881103"/>
            <a:chOff x="479286" y="1547510"/>
            <a:chExt cx="4574449" cy="1622654"/>
          </a:xfrm>
        </p:grpSpPr>
        <p:sp>
          <p:nvSpPr>
            <p:cNvPr id="40" name="_s1036"/>
            <p:cNvSpPr>
              <a:spLocks noChangeArrowheads="1"/>
            </p:cNvSpPr>
            <p:nvPr/>
          </p:nvSpPr>
          <p:spPr bwMode="auto">
            <a:xfrm>
              <a:off x="479286" y="1547510"/>
              <a:ext cx="4339399" cy="54877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dirty="0"/>
            </a:p>
            <a:p>
              <a:pPr algn="ctr"/>
              <a:r>
                <a:rPr lang="en-US" sz="1200" b="1" dirty="0" smtClean="0"/>
                <a:t>Robert </a:t>
              </a:r>
              <a:r>
                <a:rPr lang="en-US" sz="1200" b="1" dirty="0" err="1" smtClean="0"/>
                <a:t>Clee</a:t>
              </a:r>
              <a:endParaRPr lang="en-US" sz="1200" b="1" dirty="0"/>
            </a:p>
            <a:p>
              <a:pPr algn="ctr"/>
              <a:r>
                <a:rPr lang="en-US" sz="1200" dirty="0" smtClean="0"/>
                <a:t>Chief </a:t>
              </a:r>
            </a:p>
            <a:p>
              <a:pPr algn="ctr"/>
              <a:r>
                <a:rPr lang="en-US" sz="1200" dirty="0" smtClean="0"/>
                <a:t>Indirect Cost Branch D</a:t>
              </a:r>
              <a:endParaRPr lang="en-US" sz="1200" dirty="0"/>
            </a:p>
            <a:p>
              <a:pPr algn="ctr"/>
              <a:r>
                <a:rPr lang="en-US" sz="1100" dirty="0"/>
                <a:t> </a:t>
              </a:r>
            </a:p>
            <a:p>
              <a:pPr algn="ctr"/>
              <a:endParaRPr lang="en-US" sz="1100" dirty="0"/>
            </a:p>
          </p:txBody>
        </p:sp>
        <p:sp>
          <p:nvSpPr>
            <p:cNvPr id="41" name="TextBox 19"/>
            <p:cNvSpPr txBox="1">
              <a:spLocks noChangeArrowheads="1"/>
            </p:cNvSpPr>
            <p:nvPr/>
          </p:nvSpPr>
          <p:spPr bwMode="auto">
            <a:xfrm>
              <a:off x="479286" y="2214398"/>
              <a:ext cx="4574449" cy="955766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 smtClean="0"/>
                <a:t>Raymond Hart,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Marie Novak,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Eileen Teng, </a:t>
              </a:r>
              <a:r>
                <a:rPr lang="en-US" sz="1100" dirty="0" smtClean="0"/>
                <a:t>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Angel Wang, Auditor</a:t>
              </a:r>
              <a:endParaRPr lang="en-US" sz="1100" dirty="0" smtClean="0"/>
            </a:p>
            <a:p>
              <a:pPr>
                <a:buFontTx/>
                <a:buChar char="•"/>
              </a:pPr>
              <a:endParaRPr lang="en-US" sz="1100" dirty="0"/>
            </a:p>
            <a:p>
              <a:endParaRPr lang="en-US" sz="1100" dirty="0"/>
            </a:p>
          </p:txBody>
        </p:sp>
      </p:grpSp>
      <p:cxnSp>
        <p:nvCxnSpPr>
          <p:cNvPr id="32" name="Straight Connector 31"/>
          <p:cNvCxnSpPr/>
          <p:nvPr/>
        </p:nvCxnSpPr>
        <p:spPr bwMode="auto">
          <a:xfrm>
            <a:off x="912764" y="1970088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22" idx="0"/>
            <a:endCxn id="22" idx="0"/>
          </p:cNvCxnSpPr>
          <p:nvPr/>
        </p:nvCxnSpPr>
        <p:spPr bwMode="auto">
          <a:xfrm>
            <a:off x="971645" y="2112818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endCxn id="37" idx="0"/>
          </p:cNvCxnSpPr>
          <p:nvPr/>
        </p:nvCxnSpPr>
        <p:spPr bwMode="auto">
          <a:xfrm>
            <a:off x="6400608" y="1935943"/>
            <a:ext cx="1" cy="17106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3077" idx="3"/>
            <a:endCxn id="3078" idx="1"/>
          </p:cNvCxnSpPr>
          <p:nvPr/>
        </p:nvCxnSpPr>
        <p:spPr bwMode="auto">
          <a:xfrm flipV="1">
            <a:off x="6367718" y="1444919"/>
            <a:ext cx="143148" cy="10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73" name="Straight Connector 3072"/>
          <p:cNvCxnSpPr>
            <a:stCxn id="3079" idx="0"/>
          </p:cNvCxnSpPr>
          <p:nvPr/>
        </p:nvCxnSpPr>
        <p:spPr bwMode="auto">
          <a:xfrm flipV="1">
            <a:off x="2818422" y="1935944"/>
            <a:ext cx="6378" cy="17106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91" name="Straight Connector 3090"/>
          <p:cNvCxnSpPr/>
          <p:nvPr/>
        </p:nvCxnSpPr>
        <p:spPr bwMode="auto">
          <a:xfrm>
            <a:off x="1027173" y="1923026"/>
            <a:ext cx="1527" cy="18398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09" name="Straight Connector 3108"/>
          <p:cNvCxnSpPr>
            <a:stCxn id="26" idx="3"/>
            <a:endCxn id="3077" idx="1"/>
          </p:cNvCxnSpPr>
          <p:nvPr/>
        </p:nvCxnSpPr>
        <p:spPr bwMode="auto">
          <a:xfrm flipV="1">
            <a:off x="2565426" y="1455015"/>
            <a:ext cx="220892" cy="38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H="1" flipV="1">
            <a:off x="1027173" y="1923026"/>
            <a:ext cx="6896099" cy="1291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4359</TotalTime>
  <Words>139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Times New Roman</vt:lpstr>
      <vt:lpstr>Wingdings</vt:lpstr>
      <vt:lpstr>Pixel</vt:lpstr>
      <vt:lpstr>PowerPoint Presentation</vt:lpstr>
    </vt:vector>
  </TitlesOfParts>
  <Company>NIH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DFAS Org Chart 9/28/16</dc:title>
  <dc:subject>DFAS Org Chart 9/28/16</dc:subject>
  <dc:creator>NIH/OD/OALM/OAMP/DFAS</dc:creator>
  <cp:lastModifiedBy>Kaminski, Sue (NIH/OD) [E]</cp:lastModifiedBy>
  <cp:revision>192</cp:revision>
  <dcterms:created xsi:type="dcterms:W3CDTF">2009-09-11T18:57:45Z</dcterms:created>
  <dcterms:modified xsi:type="dcterms:W3CDTF">2016-09-28T17:59:06Z</dcterms:modified>
</cp:coreProperties>
</file>